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032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2D4A-F5EB-497C-B24B-7C7E7E81E3B4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1730-3AC3-4DF5-AD4A-CB7D6BEC6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65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2D4A-F5EB-497C-B24B-7C7E7E81E3B4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1730-3AC3-4DF5-AD4A-CB7D6BEC6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76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2D4A-F5EB-497C-B24B-7C7E7E81E3B4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1730-3AC3-4DF5-AD4A-CB7D6BEC6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80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2D4A-F5EB-497C-B24B-7C7E7E81E3B4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1730-3AC3-4DF5-AD4A-CB7D6BEC6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17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2D4A-F5EB-497C-B24B-7C7E7E81E3B4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1730-3AC3-4DF5-AD4A-CB7D6BEC6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59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2D4A-F5EB-497C-B24B-7C7E7E81E3B4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1730-3AC3-4DF5-AD4A-CB7D6BEC6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4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2D4A-F5EB-497C-B24B-7C7E7E81E3B4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1730-3AC3-4DF5-AD4A-CB7D6BEC6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02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2D4A-F5EB-497C-B24B-7C7E7E81E3B4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1730-3AC3-4DF5-AD4A-CB7D6BEC6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57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2D4A-F5EB-497C-B24B-7C7E7E81E3B4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1730-3AC3-4DF5-AD4A-CB7D6BEC6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87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2D4A-F5EB-497C-B24B-7C7E7E81E3B4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1730-3AC3-4DF5-AD4A-CB7D6BEC6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3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2D4A-F5EB-497C-B24B-7C7E7E81E3B4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1730-3AC3-4DF5-AD4A-CB7D6BEC6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75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72D4A-F5EB-497C-B24B-7C7E7E81E3B4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D1730-3AC3-4DF5-AD4A-CB7D6BEC6D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86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30915" y="39085"/>
            <a:ext cx="9615087" cy="6769063"/>
            <a:chOff x="-30915" y="39085"/>
            <a:chExt cx="9615087" cy="6769063"/>
          </a:xfrm>
        </p:grpSpPr>
        <p:sp>
          <p:nvSpPr>
            <p:cNvPr id="13" name="角丸四角形 12"/>
            <p:cNvSpPr/>
            <p:nvPr/>
          </p:nvSpPr>
          <p:spPr>
            <a:xfrm>
              <a:off x="39036" y="39085"/>
              <a:ext cx="9063112" cy="6769063"/>
            </a:xfrm>
            <a:prstGeom prst="roundRect">
              <a:avLst>
                <a:gd name="adj" fmla="val 4847"/>
              </a:avLst>
            </a:prstGeom>
            <a:solidFill>
              <a:srgbClr val="FF99CC"/>
            </a:solidFill>
            <a:ln w="98425"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7857753" y="764704"/>
              <a:ext cx="12862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b="1" dirty="0" smtClean="0"/>
                <a:t>平成</a:t>
              </a:r>
              <a:r>
                <a:rPr lang="ja-JP" altLang="en-US" sz="1100" b="1" dirty="0" smtClean="0"/>
                <a:t>２９</a:t>
              </a:r>
              <a:r>
                <a:rPr kumimoji="1" lang="ja-JP" altLang="en-US" sz="1100" b="1" dirty="0" smtClean="0"/>
                <a:t>年度版</a:t>
              </a:r>
              <a:endParaRPr lang="en-US" altLang="ja-JP" sz="1100" b="1" dirty="0"/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363683" y="1014505"/>
              <a:ext cx="8508022" cy="5328592"/>
            </a:xfrm>
            <a:prstGeom prst="roundRect">
              <a:avLst>
                <a:gd name="adj" fmla="val 6096"/>
              </a:avLst>
            </a:prstGeom>
            <a:solidFill>
              <a:schemeClr val="bg1"/>
            </a:solidFill>
            <a:ln w="76200">
              <a:solidFill>
                <a:srgbClr val="FF6699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834282" y="4901098"/>
              <a:ext cx="767905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 smtClean="0">
                  <a:latin typeface="HGS創英角ﾎﾟｯﾌﾟ体" pitchFamily="50" charset="-128"/>
                  <a:ea typeface="HGS創英角ﾎﾟｯﾌﾟ体" pitchFamily="50" charset="-128"/>
                </a:rPr>
                <a:t>私たちはまちづくりに取り組んでいます。</a:t>
              </a:r>
              <a:endParaRPr kumimoji="1" lang="ja-JP" altLang="en-US" sz="2000" dirty="0"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  <p:grpSp>
          <p:nvGrpSpPr>
            <p:cNvPr id="11" name="グループ化 1"/>
            <p:cNvGrpSpPr>
              <a:grpSpLocks/>
            </p:cNvGrpSpPr>
            <p:nvPr/>
          </p:nvGrpSpPr>
          <p:grpSpPr bwMode="auto">
            <a:xfrm>
              <a:off x="982678" y="6422465"/>
              <a:ext cx="7909802" cy="284836"/>
              <a:chOff x="-6019" y="66742"/>
              <a:chExt cx="9401477" cy="256783"/>
            </a:xfrm>
          </p:grpSpPr>
          <p:pic>
            <p:nvPicPr>
              <p:cNvPr id="14" name="Picture 4" descr="C:\Users\tahara-Vostro230s\Desktop\illust1822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185" y="122092"/>
                <a:ext cx="873605" cy="2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5" descr="C:\Users\tahara-Vostro230s\Desktop\02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9097" y="138371"/>
                <a:ext cx="395760" cy="1765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6" descr="C:\Users\tahara-Vostro230s\Desktop\illust1935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19" y="66742"/>
                <a:ext cx="1887191" cy="2554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6" descr="C:\Users\tahara-Vostro230s\Desktop\illust1935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73008" y="66812"/>
                <a:ext cx="1887191" cy="2554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4" descr="C:\Users\tahara-Vostro230s\Desktop\illust1822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94565" y="99147"/>
                <a:ext cx="873605" cy="2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6" descr="C:\Users\tahara-Vostro230s\Desktop\illust1935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68365" y="68066"/>
                <a:ext cx="1887191" cy="2554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Picture 7" descr="C:\Users\tahara-Vostro230s\Desktop\illust1673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29650" y="97375"/>
                <a:ext cx="318326" cy="215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4" descr="C:\Users\tahara-Vostro230s\Desktop\illust1822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54445" y="122176"/>
                <a:ext cx="873605" cy="20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5" descr="C:\Users\tahara-Vostro230s\Desktop\02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84357" y="138454"/>
                <a:ext cx="395760" cy="1765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Picture 6" descr="C:\Users\tahara-Vostro230s\Desktop\illust1935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29241" y="66826"/>
                <a:ext cx="1887191" cy="2554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Picture 6" descr="C:\Users\tahara-Vostro230s\Desktop\illust1935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08267" y="66896"/>
                <a:ext cx="1887191" cy="2554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" name="Picture 7" descr="C:\Users\tahara-Vostro230s\Desktop\illust1673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64906" y="97459"/>
                <a:ext cx="318326" cy="215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テキスト ボックス 8"/>
            <p:cNvSpPr txBox="1"/>
            <p:nvPr/>
          </p:nvSpPr>
          <p:spPr>
            <a:xfrm>
              <a:off x="1834283" y="5593015"/>
              <a:ext cx="53039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800"/>
                </a:spcBef>
                <a:spcAft>
                  <a:spcPts val="1800"/>
                </a:spcAft>
              </a:pPr>
              <a:r>
                <a:rPr lang="ja-JP" altLang="en-US" sz="1600" b="1" dirty="0" smtClean="0">
                  <a:latin typeface="AR P悠々ゴシック体E" panose="020B0600010101010101" pitchFamily="50" charset="-128"/>
                  <a:ea typeface="AR P悠々ゴシック体E" panose="020B0600010101010101" pitchFamily="50" charset="-128"/>
                </a:rPr>
                <a:t>連絡先：　　</a:t>
              </a:r>
              <a:r>
                <a:rPr lang="ja-JP" altLang="en-US" sz="1600" b="1" dirty="0" smtClean="0"/>
                <a:t>　　　　　　　　　　　　　　　　　</a:t>
              </a:r>
              <a:r>
                <a:rPr lang="ja-JP" altLang="en-US" sz="1600" b="1" dirty="0" smtClean="0">
                  <a:latin typeface="AR P悠々ゴシック体E" panose="020B0600010101010101" pitchFamily="50" charset="-128"/>
                  <a:ea typeface="AR P悠々ゴシック体E" panose="020B0600010101010101" pitchFamily="50" charset="-128"/>
                </a:rPr>
                <a:t>担当者：</a:t>
              </a:r>
              <a:endParaRPr kumimoji="1" lang="ja-JP" altLang="en-US" sz="1600" b="1" dirty="0">
                <a:latin typeface="AR P悠々ゴシック体E" panose="020B0600010101010101" pitchFamily="50" charset="-128"/>
                <a:ea typeface="AR P悠々ゴシック体E" panose="020B0600010101010101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857346" y="5301208"/>
              <a:ext cx="32392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800"/>
                </a:spcBef>
                <a:spcAft>
                  <a:spcPts val="1800"/>
                </a:spcAft>
              </a:pPr>
              <a:r>
                <a:rPr kumimoji="1" lang="ja-JP" altLang="en-US" sz="1600" b="1" dirty="0" smtClean="0">
                  <a:latin typeface="AR P悠々ゴシック体E" panose="020B0600010101010101" pitchFamily="50" charset="-128"/>
                  <a:ea typeface="AR P悠々ゴシック体E" panose="020B0600010101010101" pitchFamily="50" charset="-128"/>
                </a:rPr>
                <a:t>企業・事業所名：</a:t>
              </a:r>
              <a:endParaRPr kumimoji="1" lang="ja-JP" altLang="en-US" sz="1600" b="1" dirty="0">
                <a:latin typeface="AR P悠々ゴシック体E" panose="020B0600010101010101" pitchFamily="50" charset="-128"/>
                <a:ea typeface="AR P悠々ゴシック体E" panose="020B0600010101010101" pitchFamily="50" charset="-128"/>
              </a:endParaRPr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16411" y="6456348"/>
              <a:ext cx="172268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100" b="1" dirty="0" smtClean="0"/>
                <a:t>〈</a:t>
              </a:r>
              <a:r>
                <a:rPr lang="ja-JP" altLang="en-US" sz="1100" b="1" dirty="0" smtClean="0"/>
                <a:t>複製・無断使用を禁ず</a:t>
              </a:r>
              <a:r>
                <a:rPr lang="en-US" altLang="ja-JP" sz="1100" b="1" dirty="0" smtClean="0"/>
                <a:t>〉</a:t>
              </a:r>
              <a:endParaRPr kumimoji="1" lang="ja-JP" altLang="en-US" sz="1100" b="1" dirty="0"/>
            </a:p>
          </p:txBody>
        </p:sp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60" y="3451413"/>
              <a:ext cx="1729752" cy="3112736"/>
            </a:xfrm>
            <a:prstGeom prst="rect">
              <a:avLst/>
            </a:prstGeom>
          </p:spPr>
        </p:pic>
        <p:sp>
          <p:nvSpPr>
            <p:cNvPr id="5" name="正方形/長方形 4"/>
            <p:cNvSpPr/>
            <p:nvPr/>
          </p:nvSpPr>
          <p:spPr>
            <a:xfrm>
              <a:off x="-30915" y="1117422"/>
              <a:ext cx="9157316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4800" b="1" dirty="0" smtClean="0">
                  <a:ln w="19050" cmpd="sng">
                    <a:solidFill>
                      <a:srgbClr val="FF6699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ＤＦＧロマン雪W9" panose="040B0900000000000000" pitchFamily="50" charset="-128"/>
                  <a:ea typeface="ＤＦＧロマン雪W9" panose="040B0900000000000000" pitchFamily="50" charset="-128"/>
                </a:rPr>
                <a:t>「冬の健康」キャンペーン</a:t>
              </a:r>
              <a:endParaRPr lang="ja-JP" altLang="en-US" sz="4800" b="1" dirty="0">
                <a:ln w="19050" cmpd="sng">
                  <a:solidFill>
                    <a:srgbClr val="FF6699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ＤＦＧロマン雪W9" panose="040B0900000000000000" pitchFamily="50" charset="-128"/>
                <a:ea typeface="ＤＦＧロマン雪W9" panose="040B0900000000000000" pitchFamily="50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389618" y="6004193"/>
              <a:ext cx="819455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本キャンペーン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は、おおた高齢者見守りネットワーク（みま～も）の</a:t>
              </a:r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『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まちづくりが元気！おおた</a:t>
              </a:r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』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登録事業の一環として行っています。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490909" y="590055"/>
              <a:ext cx="7990658" cy="349298"/>
            </a:xfrm>
            <a:prstGeom prst="rect">
              <a:avLst/>
            </a:prstGeom>
            <a:noFill/>
          </p:spPr>
          <p:txBody>
            <a:bodyPr wrap="none" lIns="91440" tIns="45720" rIns="91440" bIns="45720" anchor="ctr">
              <a:prstTxWarp prst="textArchUp">
                <a:avLst>
                  <a:gd name="adj" fmla="val 11122899"/>
                </a:avLst>
              </a:prstTxWarp>
              <a:spAutoFit/>
            </a:bodyPr>
            <a:lstStyle/>
            <a:p>
              <a:pPr algn="ctr"/>
              <a:r>
                <a:rPr lang="ja-JP" altLang="en-US" sz="4800" b="1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chemeClr val="tx2">
                      <a:lumMod val="50000"/>
                    </a:schemeClr>
                  </a:soli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AR P悠々ゴシック体E" panose="020B0600010101010101" pitchFamily="50" charset="-128"/>
                  <a:ea typeface="AR P悠々ゴシック体E" panose="020B0600010101010101" pitchFamily="50" charset="-128"/>
                </a:rPr>
                <a:t>まち</a:t>
              </a:r>
              <a:r>
                <a:rPr lang="ja-JP" altLang="en-US" sz="4800" b="1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chemeClr val="tx2">
                      <a:lumMod val="50000"/>
                    </a:schemeClr>
                  </a:soli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AR P悠々ゴシック体E" panose="020B0600010101010101" pitchFamily="50" charset="-128"/>
                  <a:ea typeface="AR P悠々ゴシック体E" panose="020B0600010101010101" pitchFamily="50" charset="-128"/>
                </a:rPr>
                <a:t>づくりが</a:t>
              </a:r>
              <a:r>
                <a:rPr lang="ja-JP" altLang="en-US" sz="5400" b="1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chemeClr val="tx2">
                      <a:lumMod val="50000"/>
                    </a:schemeClr>
                  </a:soli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AR P悠々ゴシック体E" panose="020B0600010101010101" pitchFamily="50" charset="-128"/>
                  <a:ea typeface="AR P悠々ゴシック体E" panose="020B0600010101010101" pitchFamily="50" charset="-128"/>
                </a:rPr>
                <a:t>元気！</a:t>
              </a:r>
              <a:r>
                <a:rPr lang="ja-JP" altLang="en-US" sz="4800" b="1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chemeClr val="tx2">
                      <a:lumMod val="50000"/>
                    </a:schemeClr>
                  </a:soli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AR P悠々ゴシック体E" panose="020B0600010101010101" pitchFamily="50" charset="-128"/>
                  <a:ea typeface="AR P悠々ゴシック体E" panose="020B0600010101010101" pitchFamily="50" charset="-128"/>
                </a:rPr>
                <a:t>おおた</a:t>
              </a:r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1327429" y="2132856"/>
            <a:ext cx="6530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latin typeface="AR P悠々ゴシック体E" panose="020B0600010101010101" pitchFamily="50" charset="-128"/>
                <a:ea typeface="AR P悠々ゴシック体E" panose="020B0600010101010101" pitchFamily="50" charset="-128"/>
              </a:rPr>
              <a:t>ここに入力してください</a:t>
            </a:r>
            <a:endParaRPr kumimoji="1" lang="ja-JP" altLang="en-US" sz="4800" dirty="0">
              <a:latin typeface="AR P悠々ゴシック体E" panose="020B0600010101010101" pitchFamily="50" charset="-128"/>
              <a:ea typeface="AR P悠々ゴシック体E" panose="020B0600010101010101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76952" y="5285819"/>
            <a:ext cx="5476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ここに入力してください</a:t>
            </a:r>
            <a:endParaRPr kumimoji="1" lang="ja-JP" altLang="en-US" b="1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748824" y="5593015"/>
            <a:ext cx="2543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ここに入力してください</a:t>
            </a:r>
            <a:endParaRPr kumimoji="1" lang="ja-JP" altLang="en-US" b="1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179457" y="5593334"/>
            <a:ext cx="2543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ここに入力してください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6274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84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houkatsu</dc:creator>
  <cp:lastModifiedBy>houkatsu</cp:lastModifiedBy>
  <cp:revision>3</cp:revision>
  <cp:lastPrinted>2017-12-07T07:39:56Z</cp:lastPrinted>
  <dcterms:created xsi:type="dcterms:W3CDTF">2017-11-27T06:24:30Z</dcterms:created>
  <dcterms:modified xsi:type="dcterms:W3CDTF">2017-12-18T02:09:43Z</dcterms:modified>
</cp:coreProperties>
</file>